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0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6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0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1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0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8471-83AC-4D43-8983-4B67FEF289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CA80E-13AC-4A4B-AEE2-884EF7F7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2464" y="2722672"/>
            <a:ext cx="95070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>
                <a:latin typeface="Century Gothic" panose="020B0502020202020204" pitchFamily="34" charset="0"/>
              </a:rPr>
              <a:t>Key Club Meeting </a:t>
            </a:r>
          </a:p>
          <a:p>
            <a:pPr algn="ctr"/>
            <a:r>
              <a:rPr lang="en-US" sz="7500" dirty="0" smtClean="0">
                <a:latin typeface="Century Gothic" panose="020B0502020202020204" pitchFamily="34" charset="0"/>
              </a:rPr>
              <a:t>[DATE]</a:t>
            </a:r>
            <a:endParaRPr lang="en-US" sz="75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898" y="3657599"/>
            <a:ext cx="2369834" cy="274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15733" y="3657599"/>
            <a:ext cx="236983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Key Club Pledge 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594" y="3298764"/>
            <a:ext cx="11604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 pledge on my honor to uphold the objects of Key Club International 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To build my home school and community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To serve my nation and god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And to combat all forces which tend to undermine these institutions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2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do you feel?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594" y="2586057"/>
            <a:ext cx="116048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I feel good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Oh I feel so good (ugh)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I feel fine 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All of the time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Abooga </a:t>
            </a:r>
            <a:r>
              <a:rPr lang="en-US" sz="3600" dirty="0" err="1" smtClean="0">
                <a:latin typeface="Century Gothic" panose="020B0502020202020204" pitchFamily="34" charset="0"/>
              </a:rPr>
              <a:t>Abooga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Abooga </a:t>
            </a:r>
            <a:r>
              <a:rPr lang="en-US" sz="3600" dirty="0" err="1" smtClean="0">
                <a:latin typeface="Century Gothic" panose="020B0502020202020204" pitchFamily="34" charset="0"/>
              </a:rPr>
              <a:t>booga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booga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7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Past Events 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915" y="2586057"/>
            <a:ext cx="4791742" cy="3416320"/>
          </a:xfrm>
          <a:prstGeom prst="rect">
            <a:avLst/>
          </a:prstGeom>
          <a:noFill/>
          <a:ln w="76200">
            <a:solidFill>
              <a:srgbClr val="0098C3">
                <a:alpha val="50000"/>
              </a:srgb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Insert Event Name</a:t>
            </a: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Insert Event Details </a:t>
            </a: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sz="2400" dirty="0" smtClean="0"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sz="2400" dirty="0" smtClean="0"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304" y="3509387"/>
            <a:ext cx="4979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Insert Event Pictures </a:t>
            </a: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Feel free to duplicate this page for more events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4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New Events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915" y="2793000"/>
            <a:ext cx="4791742" cy="3046988"/>
          </a:xfrm>
          <a:prstGeom prst="rect">
            <a:avLst/>
          </a:prstGeom>
          <a:noFill/>
          <a:ln w="76200">
            <a:solidFill>
              <a:srgbClr val="0098C3">
                <a:alpha val="50000"/>
              </a:srgb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Insert Event Name</a:t>
            </a: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Insert Event Details 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Date: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Time: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Place:</a:t>
            </a:r>
          </a:p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Attire: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758589"/>
            <a:ext cx="497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Feel free to duplicate this page for more events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Officer Updates 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2862" y="2709096"/>
            <a:ext cx="10276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entury Gothic" panose="020B0502020202020204" pitchFamily="34" charset="0"/>
              </a:rPr>
              <a:t>Secretary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entury Gothic" panose="020B0502020202020204" pitchFamily="34" charset="0"/>
              </a:rPr>
              <a:t>Treasurer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entury Gothic" panose="020B0502020202020204" pitchFamily="34" charset="0"/>
              </a:rPr>
              <a:t>Editor </a:t>
            </a:r>
          </a:p>
        </p:txBody>
      </p:sp>
    </p:spTree>
    <p:extLst>
      <p:ext uri="{BB962C8B-B14F-4D97-AF65-F5344CB8AC3E}">
        <p14:creationId xmlns:p14="http://schemas.microsoft.com/office/powerpoint/2010/main" val="306531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600" dirty="0" smtClean="0">
                <a:latin typeface="Century Gothic" panose="020B0502020202020204" pitchFamily="34" charset="0"/>
              </a:rPr>
              <a:t>				       CNH</a:t>
            </a:r>
            <a:r>
              <a:rPr lang="en-US" sz="4400" spc="600" dirty="0" smtClean="0">
                <a:latin typeface="Century Gothic" panose="020B0502020202020204" pitchFamily="34" charset="0"/>
              </a:rPr>
              <a:t> | KEY CLUB</a:t>
            </a:r>
            <a:endParaRPr lang="en-US" sz="4400" spc="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098C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CNH Division 14 Blue Robots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" y="163482"/>
            <a:ext cx="115516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1469964"/>
            <a:ext cx="12188952" cy="717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85447" y="1469964"/>
            <a:ext cx="6723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Other Business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943" y="3417054"/>
            <a:ext cx="10276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Questions?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Comments?</a:t>
            </a:r>
          </a:p>
          <a:p>
            <a:pPr algn="ctr"/>
            <a:r>
              <a:rPr lang="en-US" sz="3600" dirty="0" smtClean="0">
                <a:latin typeface="Century Gothic" panose="020B0502020202020204" pitchFamily="34" charset="0"/>
              </a:rPr>
              <a:t>Concerns?</a:t>
            </a:r>
          </a:p>
        </p:txBody>
      </p:sp>
    </p:spTree>
    <p:extLst>
      <p:ext uri="{BB962C8B-B14F-4D97-AF65-F5344CB8AC3E}">
        <p14:creationId xmlns:p14="http://schemas.microsoft.com/office/powerpoint/2010/main" val="127964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Dominguez</dc:creator>
  <cp:lastModifiedBy>Terry Dominguez</cp:lastModifiedBy>
  <cp:revision>3</cp:revision>
  <dcterms:created xsi:type="dcterms:W3CDTF">2014-08-11T22:47:10Z</dcterms:created>
  <dcterms:modified xsi:type="dcterms:W3CDTF">2014-08-11T23:05:21Z</dcterms:modified>
</cp:coreProperties>
</file>