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002F5F"/>
    <a:srgbClr val="F58025"/>
    <a:srgbClr val="C41230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8" autoAdjust="0"/>
    <p:restoredTop sz="94660"/>
  </p:normalViewPr>
  <p:slideViewPr>
    <p:cSldViewPr>
      <p:cViewPr>
        <p:scale>
          <a:sx n="50" d="100"/>
          <a:sy n="50" d="100"/>
        </p:scale>
        <p:origin x="-9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97B27-2758-4294-AE99-6F4F7ADF39C7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64D9C-9C3F-402A-94F5-A12E21839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64D9C-9C3F-402A-94F5-A12E218391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64D9C-9C3F-402A-94F5-A12E218391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4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3048"/>
            <a:ext cx="9144000" cy="1527048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914400"/>
            <a:ext cx="9144000" cy="457200"/>
          </a:xfrm>
          <a:prstGeom prst="homePlate">
            <a:avLst>
              <a:gd name="adj" fmla="val 842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276600" y="687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CNH |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K E Y  C L U 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00200" y="4154745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2000" y="6096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California-Nevada-Hawaii District | Key Club International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Updated by: MRS Committee 2013-2014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52600"/>
            <a:ext cx="8229600" cy="22399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0">
                <a:latin typeface="Century Gothic" pitchFamily="34" charset="0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4554538"/>
            <a:ext cx="3048000" cy="779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609600" cy="609600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096000"/>
            <a:ext cx="32766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</p:spTree>
    <p:extLst>
      <p:ext uri="{BB962C8B-B14F-4D97-AF65-F5344CB8AC3E}">
        <p14:creationId xmlns:p14="http://schemas.microsoft.com/office/powerpoint/2010/main" val="18651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503238"/>
            <a:ext cx="8229600" cy="2849562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3733800"/>
            <a:ext cx="9144000" cy="4572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Title of Original Presentation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86400" y="6333191"/>
            <a:ext cx="1905000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prstClr val="black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5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8382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8534400" cy="4343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76200"/>
            <a:ext cx="563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4000" baseline="0"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762000"/>
            <a:ext cx="8534400" cy="4876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1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5410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86254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QUESTIONS COMMENTS CONCERNS?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Pentagon 5"/>
          <p:cNvSpPr/>
          <p:nvPr userDrawn="1"/>
        </p:nvSpPr>
        <p:spPr>
          <a:xfrm>
            <a:off x="0" y="51816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5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64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club.org/Leadership/bal/leadclub/Clubvicepresident.aspx" TargetMode="External"/><Relationship Id="rId2" Type="http://schemas.openxmlformats.org/officeDocument/2006/relationships/hyperlink" Target="http://www.cnhkeyclub.org/officers/president-and-vice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447800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0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371600"/>
            <a:ext cx="8534400" cy="4343400"/>
          </a:xfrm>
        </p:spPr>
        <p:txBody>
          <a:bodyPr/>
          <a:lstStyle/>
          <a:p>
            <a:r>
              <a:rPr lang="en-US" dirty="0"/>
              <a:t>Discuss with your officers to set attainable and measurable goals! </a:t>
            </a:r>
          </a:p>
          <a:p>
            <a:r>
              <a:rPr lang="en-US" dirty="0"/>
              <a:t>SERVICE HOURS</a:t>
            </a:r>
          </a:p>
          <a:p>
            <a:pPr lvl="1"/>
            <a:r>
              <a:rPr lang="en-US" dirty="0"/>
              <a:t>Our club will achieve __ hours per member</a:t>
            </a:r>
          </a:p>
          <a:p>
            <a:r>
              <a:rPr lang="en-US" dirty="0"/>
              <a:t>MEMBERSHIP</a:t>
            </a:r>
          </a:p>
          <a:p>
            <a:pPr lvl="1"/>
            <a:r>
              <a:rPr lang="en-US" dirty="0"/>
              <a:t>Our club will retain current membership, and raise it by __ members</a:t>
            </a:r>
          </a:p>
          <a:p>
            <a:r>
              <a:rPr lang="en-US" dirty="0"/>
              <a:t>FUNDRAISING</a:t>
            </a:r>
          </a:p>
          <a:p>
            <a:pPr lvl="1"/>
            <a:r>
              <a:rPr lang="en-US" dirty="0"/>
              <a:t>Our club will contribute $__ to PTP, and $__ to the Eliminate 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Set Goals!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7526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0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Get to know the members in the club! </a:t>
            </a:r>
            <a:endParaRPr lang="en-US" dirty="0"/>
          </a:p>
          <a:p>
            <a:r>
              <a:rPr lang="en-US" dirty="0" smtClean="0"/>
              <a:t>Be available for any questions, and help guide them on their Key Club journey</a:t>
            </a:r>
          </a:p>
          <a:p>
            <a:r>
              <a:rPr lang="en-US" dirty="0" smtClean="0"/>
              <a:t>Be thankful for their service and attendance</a:t>
            </a:r>
          </a:p>
          <a:p>
            <a:r>
              <a:rPr lang="en-US" dirty="0" smtClean="0"/>
              <a:t>Ask for ideas, input and suggestions that you can relay to other officers.</a:t>
            </a:r>
          </a:p>
          <a:p>
            <a:r>
              <a:rPr lang="en-US" dirty="0" smtClean="0"/>
              <a:t>Help keep them informed: let them know what happened at meetings, give personal stories about events, etc.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Members!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7526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6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9050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29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If your role is not clearly defined, help the president, or ask for tasks from other officers</a:t>
            </a:r>
          </a:p>
          <a:p>
            <a:r>
              <a:rPr lang="en-US" dirty="0" smtClean="0"/>
              <a:t>Work with officers and members to develop new project ideas</a:t>
            </a:r>
          </a:p>
          <a:p>
            <a:r>
              <a:rPr lang="en-US" dirty="0" smtClean="0"/>
              <a:t>Take initiative</a:t>
            </a:r>
          </a:p>
          <a:p>
            <a:r>
              <a:rPr lang="en-US" dirty="0" smtClean="0"/>
              <a:t>Invest in a planner to help yourself time manage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9050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24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err="1"/>
              <a:t>CyberKey</a:t>
            </a:r>
            <a:endParaRPr lang="en-US" dirty="0"/>
          </a:p>
          <a:p>
            <a:pPr lvl="1"/>
            <a:r>
              <a:rPr lang="en-US" dirty="0"/>
              <a:t>Presidents and Vice Presidents Manual</a:t>
            </a:r>
          </a:p>
          <a:p>
            <a:pPr lvl="1"/>
            <a:r>
              <a:rPr lang="en-US" dirty="0"/>
              <a:t>Duties of the Club </a:t>
            </a:r>
            <a:r>
              <a:rPr lang="en-US" dirty="0" smtClean="0"/>
              <a:t>Vice President</a:t>
            </a:r>
            <a:endParaRPr lang="en-US" dirty="0"/>
          </a:p>
          <a:p>
            <a:pPr lvl="1"/>
            <a:r>
              <a:rPr lang="en-US" dirty="0"/>
              <a:t>And much more </a:t>
            </a:r>
            <a:br>
              <a:rPr lang="en-US" dirty="0"/>
            </a:br>
            <a:r>
              <a:rPr lang="en-US" sz="2000" dirty="0">
                <a:hlinkClick r:id="rId2"/>
              </a:rPr>
              <a:t>http://www.cnhkeyclub.org/officers/president-and-vice</a:t>
            </a:r>
            <a:endParaRPr lang="en-US" sz="2000" dirty="0"/>
          </a:p>
          <a:p>
            <a:r>
              <a:rPr lang="en-US" dirty="0"/>
              <a:t>Key Club International 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www.keyclub.org/Leadership/bal/leadclub/Clubvicepresident.aspx</a:t>
            </a:r>
            <a:endParaRPr lang="en-US" sz="2000" dirty="0" smtClean="0"/>
          </a:p>
          <a:p>
            <a:r>
              <a:rPr lang="en-US" dirty="0"/>
              <a:t>Presidents &amp; Vice Presidents Google Reflector</a:t>
            </a:r>
          </a:p>
          <a:p>
            <a:r>
              <a:rPr lang="en-US" dirty="0"/>
              <a:t>Advisors, Lt. Governors, and Executive Officers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9050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76200"/>
            <a:ext cx="5638800" cy="685800"/>
          </a:xfrm>
        </p:spPr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72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00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</a:t>
            </a:r>
            <a:br>
              <a:rPr lang="en-US" dirty="0" smtClean="0"/>
            </a:br>
            <a:r>
              <a:rPr lang="en-US" dirty="0" smtClean="0"/>
              <a:t>Vice President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Vice Presidents 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9812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Assist the president</a:t>
            </a:r>
          </a:p>
          <a:p>
            <a:r>
              <a:rPr lang="en-US" dirty="0" smtClean="0"/>
              <a:t>Lead the other officers and assist them in their duties. Be the “executor”</a:t>
            </a:r>
          </a:p>
          <a:p>
            <a:pPr lvl="1"/>
            <a:r>
              <a:rPr lang="en-US" dirty="0" smtClean="0"/>
              <a:t>Ensure that attendance is taken at meetings</a:t>
            </a:r>
          </a:p>
          <a:p>
            <a:pPr lvl="1"/>
            <a:r>
              <a:rPr lang="en-US" dirty="0" smtClean="0"/>
              <a:t>Ensure that a newsletter is produced</a:t>
            </a:r>
          </a:p>
          <a:p>
            <a:pPr lvl="1"/>
            <a:r>
              <a:rPr lang="en-US" dirty="0" smtClean="0"/>
              <a:t>Ensure that dues are paid</a:t>
            </a:r>
          </a:p>
          <a:p>
            <a:r>
              <a:rPr lang="en-US" dirty="0" smtClean="0"/>
              <a:t>Attend all meetings</a:t>
            </a:r>
          </a:p>
          <a:p>
            <a:r>
              <a:rPr lang="en-US" dirty="0" smtClean="0"/>
              <a:t>Help plan events and fundraisers</a:t>
            </a:r>
          </a:p>
          <a:p>
            <a:r>
              <a:rPr lang="en-US" dirty="0" smtClean="0"/>
              <a:t>Serve as a messenger to the members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General Duties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9812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5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Help the president communicate with the members through the use of an email group or Facebook page (careful!) </a:t>
            </a:r>
          </a:p>
          <a:p>
            <a:r>
              <a:rPr lang="en-US" dirty="0" smtClean="0"/>
              <a:t>Inform members about upcoming service events and fundraisers</a:t>
            </a:r>
          </a:p>
          <a:p>
            <a:r>
              <a:rPr lang="en-US" dirty="0" smtClean="0"/>
              <a:t>Communicate with the Lt. Governor</a:t>
            </a:r>
          </a:p>
          <a:p>
            <a:r>
              <a:rPr lang="en-US" dirty="0" smtClean="0"/>
              <a:t>Communicate with Faculty and Kiwanis advisors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Communicate!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981200" cy="379464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0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/>
            <a:r>
              <a:rPr lang="en-US" sz="2000" dirty="0" smtClean="0"/>
              <a:t>MEMBERS</a:t>
            </a:r>
          </a:p>
          <a:p>
            <a:pPr marL="857250" lvl="1" indent="-457200"/>
            <a:r>
              <a:rPr lang="en-US" sz="1800" dirty="0" smtClean="0"/>
              <a:t>Greet </a:t>
            </a:r>
            <a:r>
              <a:rPr lang="en-US" sz="1800" dirty="0"/>
              <a:t>the members at the door. Acknowledge everyone. If there is any trouble, be sure to address it. Be a messenger to the members about what they missed at meetings, etc.</a:t>
            </a:r>
          </a:p>
          <a:p>
            <a:pPr marL="457200" indent="-457200"/>
            <a:r>
              <a:rPr lang="en-US" sz="2000" dirty="0"/>
              <a:t>BOARD OFFICERS</a:t>
            </a:r>
          </a:p>
          <a:p>
            <a:pPr marL="857250" lvl="1" indent="-457200"/>
            <a:r>
              <a:rPr lang="en-US" sz="1800" dirty="0" smtClean="0"/>
              <a:t>Help </a:t>
            </a:r>
            <a:r>
              <a:rPr lang="en-US" sz="1800" dirty="0"/>
              <a:t>the president assign tasks to other officers, including yourself. Remember that you are there to help and assist.</a:t>
            </a:r>
          </a:p>
          <a:p>
            <a:pPr marL="457200" indent="-457200"/>
            <a:r>
              <a:rPr lang="en-US" sz="2000" dirty="0"/>
              <a:t>ADVISORS</a:t>
            </a:r>
          </a:p>
          <a:p>
            <a:pPr marL="857250" lvl="1" indent="-457200"/>
            <a:r>
              <a:rPr lang="en-US" sz="1800" dirty="0" smtClean="0"/>
              <a:t>Advisors </a:t>
            </a:r>
            <a:r>
              <a:rPr lang="en-US" sz="1800" dirty="0"/>
              <a:t>have the experience you need. Keep them informed and be willing to listen to their advice.</a:t>
            </a:r>
          </a:p>
          <a:p>
            <a:pPr marL="457200" indent="-457200"/>
            <a:r>
              <a:rPr lang="en-US" sz="2000" dirty="0"/>
              <a:t>LIEUTENANT GOVERNOR</a:t>
            </a:r>
          </a:p>
          <a:p>
            <a:pPr marL="857250" lvl="1" indent="-457200"/>
            <a:r>
              <a:rPr lang="en-US" sz="1600" dirty="0" smtClean="0"/>
              <a:t>Your </a:t>
            </a:r>
            <a:r>
              <a:rPr lang="en-US" sz="1600" dirty="0"/>
              <a:t>Lt. Governor has valuable information about district events and opportunities and is there to SERVE YOU!</a:t>
            </a:r>
          </a:p>
          <a:p>
            <a:pPr marL="457200" indent="-457200"/>
            <a:r>
              <a:rPr lang="en-US" sz="2000" dirty="0"/>
              <a:t>EXECUTIVES</a:t>
            </a:r>
          </a:p>
          <a:p>
            <a:pPr marL="857250" lvl="1" indent="-457200"/>
            <a:r>
              <a:rPr lang="en-US" sz="1600" dirty="0" smtClean="0"/>
              <a:t>Have </a:t>
            </a:r>
            <a:r>
              <a:rPr lang="en-US" sz="1600" dirty="0"/>
              <a:t>questions or just need someone to talk to? Contact an executive </a:t>
            </a:r>
            <a:r>
              <a:rPr lang="en-US" sz="1600" dirty="0" smtClean="0"/>
              <a:t>officer; they are there to support you.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8288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4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Ensure that tasks are being delegated to officers and members</a:t>
            </a:r>
          </a:p>
          <a:p>
            <a:pPr lvl="1"/>
            <a:r>
              <a:rPr lang="en-US" dirty="0" smtClean="0"/>
              <a:t>Task Coordinators &amp; Event Coordinators</a:t>
            </a:r>
          </a:p>
          <a:p>
            <a:r>
              <a:rPr lang="en-US" dirty="0" smtClean="0"/>
              <a:t>Ensure that tasks are completed</a:t>
            </a:r>
          </a:p>
          <a:p>
            <a:pPr lvl="1"/>
            <a:r>
              <a:rPr lang="en-US" dirty="0" smtClean="0"/>
              <a:t>MRF, dues, etc.</a:t>
            </a:r>
          </a:p>
          <a:p>
            <a:r>
              <a:rPr lang="en-US" dirty="0" smtClean="0"/>
              <a:t>Propose agenda items during board meetings</a:t>
            </a:r>
          </a:p>
          <a:p>
            <a:r>
              <a:rPr lang="en-US" dirty="0" smtClean="0"/>
              <a:t>Ensure that fair elections take place and that results are reported</a:t>
            </a:r>
          </a:p>
          <a:p>
            <a:r>
              <a:rPr lang="en-US" dirty="0" smtClean="0"/>
              <a:t>SERVE the members!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Take Action!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7526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2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Represent the club at Kiwanis meetings</a:t>
            </a:r>
          </a:p>
          <a:p>
            <a:r>
              <a:rPr lang="en-US" dirty="0" smtClean="0"/>
              <a:t>Represent the club at Division Council Meetings (DCMs)</a:t>
            </a:r>
          </a:p>
          <a:p>
            <a:r>
              <a:rPr lang="en-US" dirty="0" smtClean="0"/>
              <a:t>Attend service projects, fundraisers, and club/division events</a:t>
            </a:r>
          </a:p>
          <a:p>
            <a:r>
              <a:rPr lang="en-US" dirty="0" smtClean="0"/>
              <a:t>Attend District events such as Fall Rally, District Convention, International Convention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Attend!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8288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5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the president is gone, you will host club or officer meetings</a:t>
            </a:r>
          </a:p>
          <a:p>
            <a:r>
              <a:rPr lang="en-US" dirty="0" smtClean="0"/>
              <a:t>Help the club president create effective meeting agendas</a:t>
            </a:r>
          </a:p>
          <a:p>
            <a:r>
              <a:rPr lang="en-US" dirty="0" smtClean="0"/>
              <a:t>Host special meetings to plan for and organize projects and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Host Meetings!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6"/>
            <a:ext cx="1828800" cy="3794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17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Monitor all other officer work to ensure that it is completed on time</a:t>
            </a:r>
          </a:p>
          <a:p>
            <a:r>
              <a:rPr lang="en-US" dirty="0" smtClean="0"/>
              <a:t>Give help when needed</a:t>
            </a:r>
          </a:p>
          <a:p>
            <a:r>
              <a:rPr lang="en-US" dirty="0" smtClean="0"/>
              <a:t>Have exceptional knowledge of Key Club on the District and International levels</a:t>
            </a:r>
          </a:p>
          <a:p>
            <a:r>
              <a:rPr lang="en-US" dirty="0" smtClean="0"/>
              <a:t>Educate new members</a:t>
            </a:r>
          </a:p>
          <a:p>
            <a:r>
              <a:rPr lang="en-US" dirty="0" smtClean="0"/>
              <a:t>Ask for additional tasks</a:t>
            </a:r>
          </a:p>
          <a:p>
            <a:r>
              <a:rPr lang="en-US" dirty="0" smtClean="0"/>
              <a:t>Transition the vice president-elect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Assist and Ask!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010400" y="6326137"/>
            <a:ext cx="1676400" cy="303263"/>
          </a:xfrm>
        </p:spPr>
        <p:txBody>
          <a:bodyPr/>
          <a:lstStyle/>
          <a:p>
            <a:r>
              <a:rPr lang="en-US" dirty="0" smtClean="0"/>
              <a:t>Vice 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4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613</Words>
  <Application>Microsoft Office PowerPoint</Application>
  <PresentationFormat>On-screen Show (4:3)</PresentationFormat>
  <Paragraphs>95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Vice Presidents</vt:lpstr>
      <vt:lpstr>The Role of a Vice President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and Resources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Shi-nuh</dc:creator>
  <cp:lastModifiedBy>Jeffrey Xiong</cp:lastModifiedBy>
  <cp:revision>19</cp:revision>
  <dcterms:created xsi:type="dcterms:W3CDTF">2013-06-21T03:30:58Z</dcterms:created>
  <dcterms:modified xsi:type="dcterms:W3CDTF">2013-07-03T06:53:21Z</dcterms:modified>
</cp:coreProperties>
</file>